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7" r:id="rId10"/>
    <p:sldId id="268" r:id="rId11"/>
    <p:sldId id="26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48"/>
  </p:normalViewPr>
  <p:slideViewPr>
    <p:cSldViewPr snapToGrid="0" snapToObjects="1">
      <p:cViewPr>
        <p:scale>
          <a:sx n="110" d="100"/>
          <a:sy n="110" d="100"/>
        </p:scale>
        <p:origin x="3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25D71-DC8C-7248-892F-D8D931A474C4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6A0BD-334E-D947-93C8-5823BD6F3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609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6A0BD-334E-D947-93C8-5823BD6F3A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3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8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8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150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6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280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0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179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4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776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35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852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DFA73AA-57CA-8941-8BA2-B7710A087F82}" type="datetimeFigureOut">
              <a:rPr kumimoji="1" lang="ko-Kore-KR" altLang="en-US" smtClean="0"/>
              <a:t>2022. 5. 30.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30679-F675-F043-BC08-7B0E25AC3E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2845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Nimvel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E2884-AAA3-CB6B-6664-F5F19A719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4771" y="991735"/>
            <a:ext cx="9144000" cy="1000351"/>
          </a:xfrm>
        </p:spPr>
        <p:txBody>
          <a:bodyPr>
            <a:normAutofit/>
          </a:bodyPr>
          <a:lstStyle/>
          <a:p>
            <a:r>
              <a:rPr lang="en-US" altLang="ko-Kore-KR" dirty="0"/>
              <a:t>J</a:t>
            </a:r>
            <a:r>
              <a:rPr lang="en" altLang="ko-Kore-KR" dirty="0" err="1"/>
              <a:t>oandora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endParaRPr lang="en" altLang="ko-Kore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4228F-060E-16E0-B119-0F054F0D9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314" y="902381"/>
            <a:ext cx="6814457" cy="1655762"/>
          </a:xfrm>
        </p:spPr>
        <p:txBody>
          <a:bodyPr>
            <a:normAutofit/>
          </a:bodyPr>
          <a:lstStyle/>
          <a:p>
            <a:r>
              <a:rPr kumimoji="1" lang="ko-KR" altLang="en-US" sz="2800" dirty="0"/>
              <a:t>이상혁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375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/>
          <a:lstStyle/>
          <a:p>
            <a:pPr algn="l"/>
            <a:r>
              <a:rPr kumimoji="1" lang="en-US" altLang="ko-KR" dirty="0"/>
              <a:t>section</a:t>
            </a:r>
            <a:r>
              <a:rPr kumimoji="1" lang="ko-KR" altLang="en-US" dirty="0"/>
              <a:t>영역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4A7581-4F54-8E75-C3AD-F3EC8E9F2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93" t="17722" r="53973" b="50000"/>
          <a:stretch/>
        </p:blipFill>
        <p:spPr>
          <a:xfrm>
            <a:off x="1261640" y="1134318"/>
            <a:ext cx="4085184" cy="3472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BAED89-0BF5-1386-583B-2061E8922657}"/>
              </a:ext>
            </a:extLst>
          </p:cNvPr>
          <p:cNvSpPr txBox="1"/>
          <p:nvPr/>
        </p:nvSpPr>
        <p:spPr>
          <a:xfrm>
            <a:off x="5613722" y="1134318"/>
            <a:ext cx="55326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padding</a:t>
            </a:r>
            <a:r>
              <a:rPr kumimoji="1" lang="ko-KR" altLang="en-US" dirty="0"/>
              <a:t>을 주어</a:t>
            </a:r>
            <a:r>
              <a:rPr kumimoji="1" lang="en-US" altLang="ko-KR" dirty="0"/>
              <a:t>  footer</a:t>
            </a:r>
            <a:r>
              <a:rPr kumimoji="1" lang="ko-KR" altLang="en-US" dirty="0"/>
              <a:t>의 영역을 </a:t>
            </a:r>
            <a:r>
              <a:rPr kumimoji="1" lang="ko-KR" altLang="en-US" dirty="0" err="1"/>
              <a:t>확장시켰다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font-style </a:t>
            </a:r>
            <a:r>
              <a:rPr kumimoji="1" lang="ko-KR" altLang="en-US" dirty="0"/>
              <a:t>은 </a:t>
            </a:r>
            <a:r>
              <a:rPr kumimoji="1" lang="ko-KR" altLang="en-US" dirty="0" err="1"/>
              <a:t>이텔릭체로</a:t>
            </a:r>
            <a:r>
              <a:rPr kumimoji="1" lang="ko-KR" altLang="en-US" dirty="0"/>
              <a:t> 설정 없다면 기본 웹 </a:t>
            </a:r>
            <a:r>
              <a:rPr kumimoji="1" lang="ko-KR" altLang="en-US" dirty="0" err="1"/>
              <a:t>브라우져에서</a:t>
            </a:r>
            <a:r>
              <a:rPr kumimoji="1" lang="ko-KR" altLang="en-US" dirty="0"/>
              <a:t> 지정해주는 스타일로 적용시켜진다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margin:20px 0;=margin:20px 0px 20px 0px;</a:t>
            </a:r>
          </a:p>
          <a:p>
            <a:r>
              <a:rPr kumimoji="1" lang="ko-KR" altLang="en-US" dirty="0"/>
              <a:t>즉 글자 위아래 틈 간격 설정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7939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/>
          <a:lstStyle/>
          <a:p>
            <a:pPr algn="l"/>
            <a:r>
              <a:rPr kumimoji="1" lang="ko-KR" altLang="en-US" dirty="0"/>
              <a:t>반응형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8D2BA-DA3F-0AC2-93E5-AC3F219A2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8" t="15231" r="42125" b="13714"/>
          <a:stretch/>
        </p:blipFill>
        <p:spPr>
          <a:xfrm>
            <a:off x="1110343" y="808056"/>
            <a:ext cx="4505282" cy="5650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049BC-4ACB-655F-EEA1-86A4BC263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6" t="41863" r="9243" b="10204"/>
          <a:stretch/>
        </p:blipFill>
        <p:spPr>
          <a:xfrm>
            <a:off x="3673859" y="1458686"/>
            <a:ext cx="7407798" cy="32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7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642" y="539390"/>
            <a:ext cx="5999634" cy="65063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ko-KR" altLang="en-US" dirty="0" err="1"/>
              <a:t>프로젝트하면서</a:t>
            </a:r>
            <a:br>
              <a:rPr kumimoji="1" lang="en-US" altLang="ko-Kore-KR" dirty="0"/>
            </a:br>
            <a:r>
              <a:rPr kumimoji="1" lang="en-US" altLang="ko-Kore-KR" dirty="0"/>
              <a:t>		</a:t>
            </a:r>
            <a:r>
              <a:rPr kumimoji="1" lang="ko-Kore-KR" altLang="en-US" dirty="0"/>
              <a:t>어려웠던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EFE7C-C7F3-E0E0-A809-6A9E56FFC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4" y="2523281"/>
            <a:ext cx="8623862" cy="3565003"/>
          </a:xfrm>
        </p:spPr>
        <p:txBody>
          <a:bodyPr>
            <a:normAutofit/>
          </a:bodyPr>
          <a:lstStyle/>
          <a:p>
            <a:r>
              <a:rPr kumimoji="1" lang="en-US" altLang="ko-Kore-KR" dirty="0" err="1"/>
              <a:t>Width,height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너비 맞추는 것이 어려웠다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처음에</a:t>
            </a:r>
            <a:r>
              <a:rPr kumimoji="1" lang="ko-KR" altLang="en-US" dirty="0"/>
              <a:t> 고정형으로 만들었다가 반응형 </a:t>
            </a:r>
            <a:r>
              <a:rPr kumimoji="1" lang="ko-KR" altLang="en-US" dirty="0" err="1"/>
              <a:t>인거</a:t>
            </a:r>
            <a:r>
              <a:rPr kumimoji="1" lang="ko-KR" altLang="en-US" dirty="0"/>
              <a:t> 알고 다시 만들었다</a:t>
            </a:r>
            <a:r>
              <a:rPr kumimoji="1" lang="en-US" altLang="ko-KR" dirty="0"/>
              <a:t>..</a:t>
            </a:r>
          </a:p>
          <a:p>
            <a:r>
              <a:rPr kumimoji="1" lang="ko-KR" altLang="en-US" dirty="0"/>
              <a:t>고정형과 반응형에서 식대로 설정하고 </a:t>
            </a:r>
            <a:r>
              <a:rPr kumimoji="1" lang="en-US" altLang="ko-KR" dirty="0" err="1"/>
              <a:t>mta</a:t>
            </a:r>
            <a:r>
              <a:rPr kumimoji="1" lang="en-US" altLang="ko-KR" dirty="0"/>
              <a:t> tag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위치해있는</a:t>
            </a:r>
            <a:r>
              <a:rPr kumimoji="1" lang="ko-KR" altLang="en-US" dirty="0"/>
              <a:t> 곳을 건드려서 따른 사이트도 같이 참조했다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모르는 부분은 다른 사람 코딩을 참조해서 가져오거나 모르는 코드는 주석 처리하여 설명 처리하였다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반응형 웹사이트인 오늘의 집과 </a:t>
            </a:r>
            <a:r>
              <a:rPr kumimoji="1" lang="en-US" altLang="ko-KR" dirty="0" err="1"/>
              <a:t>colly.com</a:t>
            </a:r>
            <a:r>
              <a:rPr kumimoji="1" lang="ko-KR" altLang="en-US" dirty="0"/>
              <a:t>사이트 참조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794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/>
          <a:lstStyle/>
          <a:p>
            <a:pPr algn="l"/>
            <a:r>
              <a:rPr kumimoji="1" lang="ko-KR" altLang="en-US" dirty="0"/>
              <a:t>화면 기본 구성</a:t>
            </a:r>
            <a:r>
              <a:rPr kumimoji="1" lang="en-US" altLang="ko-KR" dirty="0"/>
              <a:t>(PC)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F3B267-C900-4C75-91D0-6FE981BEA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2" t="13017" r="19841" b="2295"/>
          <a:stretch/>
        </p:blipFill>
        <p:spPr>
          <a:xfrm>
            <a:off x="1121232" y="1098582"/>
            <a:ext cx="6183086" cy="5416935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FCFFC544-8CB0-DA9D-B267-73FBBE00E016}"/>
              </a:ext>
            </a:extLst>
          </p:cNvPr>
          <p:cNvSpPr/>
          <p:nvPr/>
        </p:nvSpPr>
        <p:spPr>
          <a:xfrm>
            <a:off x="1110347" y="1098582"/>
            <a:ext cx="6193971" cy="185057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4F15A3B4-E5D1-E7C9-1190-9296E92E270E}"/>
              </a:ext>
            </a:extLst>
          </p:cNvPr>
          <p:cNvSpPr/>
          <p:nvPr/>
        </p:nvSpPr>
        <p:spPr>
          <a:xfrm>
            <a:off x="1110346" y="2949154"/>
            <a:ext cx="6193971" cy="479846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4986B9C-753E-2653-2986-EE4A3ABB3BF9}"/>
              </a:ext>
            </a:extLst>
          </p:cNvPr>
          <p:cNvSpPr/>
          <p:nvPr/>
        </p:nvSpPr>
        <p:spPr>
          <a:xfrm>
            <a:off x="1110346" y="3429000"/>
            <a:ext cx="4865912" cy="233041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01C97A76-D936-1025-10D4-27E28F2BCC9A}"/>
              </a:ext>
            </a:extLst>
          </p:cNvPr>
          <p:cNvSpPr/>
          <p:nvPr/>
        </p:nvSpPr>
        <p:spPr>
          <a:xfrm>
            <a:off x="1110343" y="5759417"/>
            <a:ext cx="6193971" cy="756099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A85AC4-E0C1-63E8-F0E3-CB2199E9035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04318" y="1461997"/>
            <a:ext cx="1338939" cy="561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BFB8B6C-6B73-826E-7EE3-14B17E50FDD7}"/>
              </a:ext>
            </a:extLst>
          </p:cNvPr>
          <p:cNvCxnSpPr/>
          <p:nvPr/>
        </p:nvCxnSpPr>
        <p:spPr>
          <a:xfrm flipV="1">
            <a:off x="7315202" y="2406180"/>
            <a:ext cx="1338939" cy="782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C5E81C8-E6A8-FACC-21F9-89EA7AD27F66}"/>
              </a:ext>
            </a:extLst>
          </p:cNvPr>
          <p:cNvCxnSpPr>
            <a:cxnSpLocks/>
            <a:stCxn id="24" idx="1"/>
          </p:cNvCxnSpPr>
          <p:nvPr/>
        </p:nvCxnSpPr>
        <p:spPr>
          <a:xfrm flipV="1">
            <a:off x="5976257" y="3571389"/>
            <a:ext cx="2667000" cy="1022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77177A1-746B-A84E-0824-64AD680476D1}"/>
              </a:ext>
            </a:extLst>
          </p:cNvPr>
          <p:cNvCxnSpPr>
            <a:cxnSpLocks/>
          </p:cNvCxnSpPr>
          <p:nvPr/>
        </p:nvCxnSpPr>
        <p:spPr>
          <a:xfrm flipV="1">
            <a:off x="7315202" y="5717984"/>
            <a:ext cx="1328055" cy="419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2DFAF44B-7D6D-B376-934E-4F1823701727}"/>
              </a:ext>
            </a:extLst>
          </p:cNvPr>
          <p:cNvSpPr/>
          <p:nvPr/>
        </p:nvSpPr>
        <p:spPr>
          <a:xfrm>
            <a:off x="8741218" y="1098582"/>
            <a:ext cx="2351316" cy="7268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en" altLang="ko-Kore-KR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680248D-BA0E-35F9-C9A9-687B864FACBE}"/>
              </a:ext>
            </a:extLst>
          </p:cNvPr>
          <p:cNvSpPr/>
          <p:nvPr/>
        </p:nvSpPr>
        <p:spPr>
          <a:xfrm>
            <a:off x="8741218" y="5354569"/>
            <a:ext cx="2351316" cy="72683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footer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4676AC48-A855-B206-32CC-A0B95242B8E4}"/>
              </a:ext>
            </a:extLst>
          </p:cNvPr>
          <p:cNvSpPr/>
          <p:nvPr/>
        </p:nvSpPr>
        <p:spPr>
          <a:xfrm>
            <a:off x="8741218" y="3207974"/>
            <a:ext cx="2351316" cy="7268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text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EF8EE5A-2A45-F4A8-F1D1-70D218E1F9B0}"/>
              </a:ext>
            </a:extLst>
          </p:cNvPr>
          <p:cNvSpPr/>
          <p:nvPr/>
        </p:nvSpPr>
        <p:spPr>
          <a:xfrm>
            <a:off x="8741218" y="2044765"/>
            <a:ext cx="2351316" cy="72683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dirty="0">
                <a:solidFill>
                  <a:schemeClr val="tx1"/>
                </a:solidFill>
              </a:rPr>
              <a:t>section</a:t>
            </a: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682F8AD6-2144-CC1C-4692-823190908E1F}"/>
              </a:ext>
            </a:extLst>
          </p:cNvPr>
          <p:cNvSpPr/>
          <p:nvPr/>
        </p:nvSpPr>
        <p:spPr>
          <a:xfrm>
            <a:off x="5976257" y="3428998"/>
            <a:ext cx="1338943" cy="233041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88304F-C6E4-B9C1-33A6-DF301E214C8E}"/>
              </a:ext>
            </a:extLst>
          </p:cNvPr>
          <p:cNvCxnSpPr>
            <a:cxnSpLocks/>
          </p:cNvCxnSpPr>
          <p:nvPr/>
        </p:nvCxnSpPr>
        <p:spPr>
          <a:xfrm flipV="1">
            <a:off x="7315200" y="4446213"/>
            <a:ext cx="1338941" cy="142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0ED3174-2BA2-5506-78B1-FF6917C4FD57}"/>
              </a:ext>
            </a:extLst>
          </p:cNvPr>
          <p:cNvSpPr/>
          <p:nvPr/>
        </p:nvSpPr>
        <p:spPr>
          <a:xfrm>
            <a:off x="8741218" y="4082798"/>
            <a:ext cx="2351316" cy="7268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banner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9F93E5-BE9E-B42F-E040-25A3FB237F5E}"/>
              </a:ext>
            </a:extLst>
          </p:cNvPr>
          <p:cNvSpPr/>
          <p:nvPr/>
        </p:nvSpPr>
        <p:spPr>
          <a:xfrm>
            <a:off x="590310" y="720534"/>
            <a:ext cx="7335288" cy="6036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D70FEF-6E9B-DFCC-D89D-D7D3575D0C05}"/>
              </a:ext>
            </a:extLst>
          </p:cNvPr>
          <p:cNvCxnSpPr>
            <a:cxnSpLocks/>
          </p:cNvCxnSpPr>
          <p:nvPr/>
        </p:nvCxnSpPr>
        <p:spPr>
          <a:xfrm flipV="1">
            <a:off x="5741043" y="518741"/>
            <a:ext cx="2902214" cy="20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1B24224-0956-AED5-59FE-0F3C56F80019}"/>
              </a:ext>
            </a:extLst>
          </p:cNvPr>
          <p:cNvSpPr/>
          <p:nvPr/>
        </p:nvSpPr>
        <p:spPr>
          <a:xfrm>
            <a:off x="8730341" y="157426"/>
            <a:ext cx="2351316" cy="72683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tx1"/>
                </a:solidFill>
              </a:rPr>
              <a:t>body</a:t>
            </a:r>
            <a:endParaRPr lang="en" altLang="ko-Kore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7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/>
          <a:lstStyle/>
          <a:p>
            <a:pPr algn="l"/>
            <a:r>
              <a:rPr kumimoji="1" lang="ko-KR" altLang="en-US" dirty="0"/>
              <a:t>화면 기본 구성</a:t>
            </a:r>
            <a:r>
              <a:rPr kumimoji="1" lang="en-US" altLang="ko-KR" dirty="0"/>
              <a:t>(Mobile)</a:t>
            </a:r>
            <a:endParaRPr kumimoji="1"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F4EF7C5-F8A9-C91B-023A-842518A21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" t="12340" r="68433" b="74375"/>
          <a:stretch/>
        </p:blipFill>
        <p:spPr>
          <a:xfrm>
            <a:off x="1110344" y="2291639"/>
            <a:ext cx="2612095" cy="7572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55BC73-7AF6-AE8A-2FDE-A5700EDA9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1" t="17693" r="70209" b="40893"/>
          <a:stretch/>
        </p:blipFill>
        <p:spPr>
          <a:xfrm>
            <a:off x="3914051" y="3248118"/>
            <a:ext cx="2401337" cy="24194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1DDEFB-BCEF-A660-34A9-DA12B94D1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4" t="14884" r="70475" b="14334"/>
          <a:stretch/>
        </p:blipFill>
        <p:spPr>
          <a:xfrm>
            <a:off x="6506119" y="1788318"/>
            <a:ext cx="2211488" cy="38454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563D39-ED93-F4CC-18A6-F7F465319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4" t="86425" r="70475" b="1"/>
          <a:stretch/>
        </p:blipFill>
        <p:spPr>
          <a:xfrm>
            <a:off x="8908338" y="4896282"/>
            <a:ext cx="2211488" cy="737473"/>
          </a:xfrm>
          <a:prstGeom prst="rect">
            <a:avLst/>
          </a:prstGeom>
        </p:spPr>
      </p:pic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07D8A96-61A3-5B10-4AEF-E8D83A09AF72}"/>
              </a:ext>
            </a:extLst>
          </p:cNvPr>
          <p:cNvSpPr/>
          <p:nvPr/>
        </p:nvSpPr>
        <p:spPr>
          <a:xfrm>
            <a:off x="1387690" y="1080413"/>
            <a:ext cx="2057400" cy="84667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순서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FA63A8F-251E-CE1E-C836-56D17881F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" t="25626" r="70760" b="36281"/>
          <a:stretch/>
        </p:blipFill>
        <p:spPr>
          <a:xfrm>
            <a:off x="1110343" y="3248118"/>
            <a:ext cx="2612095" cy="236185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2383F87-A877-B31C-582F-D9AA95FF6D83}"/>
              </a:ext>
            </a:extLst>
          </p:cNvPr>
          <p:cNvCxnSpPr>
            <a:stCxn id="18" idx="3"/>
          </p:cNvCxnSpPr>
          <p:nvPr/>
        </p:nvCxnSpPr>
        <p:spPr>
          <a:xfrm flipV="1">
            <a:off x="3722439" y="1788318"/>
            <a:ext cx="593083" cy="881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26AB585-B79D-5DA0-C02C-FAD49DC1DF02}"/>
              </a:ext>
            </a:extLst>
          </p:cNvPr>
          <p:cNvSpPr/>
          <p:nvPr/>
        </p:nvSpPr>
        <p:spPr>
          <a:xfrm>
            <a:off x="4278377" y="1210458"/>
            <a:ext cx="1672683" cy="5059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header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AB515F8-9AC5-4920-244B-D9079F1616BC}"/>
              </a:ext>
            </a:extLst>
          </p:cNvPr>
          <p:cNvSpPr/>
          <p:nvPr/>
        </p:nvSpPr>
        <p:spPr>
          <a:xfrm>
            <a:off x="4315522" y="2038675"/>
            <a:ext cx="1672683" cy="5059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dirty="0">
                <a:solidFill>
                  <a:schemeClr val="tx1"/>
                </a:solidFill>
              </a:rPr>
              <a:t>section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7EE973B-84FB-B765-D300-E42EE1C9F7C2}"/>
              </a:ext>
            </a:extLst>
          </p:cNvPr>
          <p:cNvCxnSpPr/>
          <p:nvPr/>
        </p:nvCxnSpPr>
        <p:spPr>
          <a:xfrm flipV="1">
            <a:off x="3703245" y="2491833"/>
            <a:ext cx="593083" cy="881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86A4376-FA13-983C-8F27-0E458A0AA653}"/>
              </a:ext>
            </a:extLst>
          </p:cNvPr>
          <p:cNvSpPr/>
          <p:nvPr/>
        </p:nvSpPr>
        <p:spPr>
          <a:xfrm>
            <a:off x="5486305" y="5992422"/>
            <a:ext cx="1672683" cy="5059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dirty="0">
                <a:solidFill>
                  <a:schemeClr val="tx1"/>
                </a:solidFill>
              </a:rPr>
              <a:t>text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05150D-31DC-79AC-4DB8-EAD813EA55B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114279" y="5705988"/>
            <a:ext cx="372026" cy="539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5CDDEF9-B0AE-CFEC-860A-40C329C2AA9D}"/>
              </a:ext>
            </a:extLst>
          </p:cNvPr>
          <p:cNvSpPr/>
          <p:nvPr/>
        </p:nvSpPr>
        <p:spPr>
          <a:xfrm>
            <a:off x="9328432" y="3812818"/>
            <a:ext cx="1672683" cy="5059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dirty="0">
                <a:solidFill>
                  <a:schemeClr val="tx1"/>
                </a:solidFill>
              </a:rPr>
              <a:t>footer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815F854-C95E-5E06-D3D0-8A55A5F6D1CF}"/>
              </a:ext>
            </a:extLst>
          </p:cNvPr>
          <p:cNvCxnSpPr>
            <a:cxnSpLocks/>
          </p:cNvCxnSpPr>
          <p:nvPr/>
        </p:nvCxnSpPr>
        <p:spPr>
          <a:xfrm flipV="1">
            <a:off x="10164774" y="4356884"/>
            <a:ext cx="0" cy="539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7BC20F7-3BA1-3780-89A6-D02834105B71}"/>
              </a:ext>
            </a:extLst>
          </p:cNvPr>
          <p:cNvSpPr/>
          <p:nvPr/>
        </p:nvSpPr>
        <p:spPr>
          <a:xfrm>
            <a:off x="8055440" y="6164707"/>
            <a:ext cx="1672683" cy="5059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banner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E5FD129-2ED5-D5D1-D025-892D4DEEBCF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683414" y="5878273"/>
            <a:ext cx="372026" cy="539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34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ko-KR" altLang="en-US" dirty="0" err="1"/>
              <a:t>그라데이션</a:t>
            </a:r>
            <a:r>
              <a:rPr kumimoji="1" lang="ko-KR" altLang="en-US" dirty="0"/>
              <a:t> 사이트</a:t>
            </a:r>
            <a:r>
              <a:rPr kumimoji="1" lang="en-US" altLang="ko-KR" dirty="0"/>
              <a:t>&lt;CSS Code&gt;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EFE7C-C7F3-E0E0-A809-6A9E56FFC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385" y="5305898"/>
            <a:ext cx="2999817" cy="541773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그라데이션 생성기 주소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AF52AC-F702-B754-F537-F5B7B9B90D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82"/>
          <a:stretch/>
        </p:blipFill>
        <p:spPr>
          <a:xfrm>
            <a:off x="2255044" y="939234"/>
            <a:ext cx="7681912" cy="42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9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/>
          <a:lstStyle/>
          <a:p>
            <a:pPr algn="l"/>
            <a:r>
              <a:rPr kumimoji="1" lang="ko-Kore-KR" altLang="en-US" dirty="0"/>
              <a:t>문제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이미지 경로 설정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B4E7E0-AC6F-31D8-DB95-ADEE926FC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41" r="778"/>
          <a:stretch/>
        </p:blipFill>
        <p:spPr>
          <a:xfrm>
            <a:off x="140538" y="1955573"/>
            <a:ext cx="5493655" cy="29468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D8680C-28EF-9CFB-8554-E0CC39237CBD}"/>
              </a:ext>
            </a:extLst>
          </p:cNvPr>
          <p:cNvSpPr txBox="1"/>
          <p:nvPr/>
        </p:nvSpPr>
        <p:spPr>
          <a:xfrm>
            <a:off x="1110343" y="5126300"/>
            <a:ext cx="735767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분명</a:t>
            </a:r>
            <a:r>
              <a:rPr kumimoji="1" lang="ko-KR" altLang="en-US" dirty="0"/>
              <a:t> 경로가 다름을 설정하였는데 같은 사진이 여러 장 나왔다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추후 안사실이지만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url</a:t>
            </a:r>
            <a:r>
              <a:rPr kumimoji="1" lang="ko-KR" altLang="en-US" dirty="0"/>
              <a:t>로 이미지를 집적 널어주는 것이 아닌</a:t>
            </a:r>
            <a:r>
              <a:rPr kumimoji="1" lang="en-US" altLang="ko-KR" dirty="0"/>
              <a:t> HTML </a:t>
            </a:r>
            <a:r>
              <a:rPr kumimoji="1" lang="en-US" altLang="ko-KR" dirty="0" err="1"/>
              <a:t>src</a:t>
            </a:r>
            <a:r>
              <a:rPr kumimoji="1" lang="ko-KR" altLang="en-US" dirty="0"/>
              <a:t>로 경로 설정을 해주어야 들어간다는 것을 알게 되었다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1,2,3,</a:t>
            </a:r>
            <a:r>
              <a:rPr kumimoji="1" lang="ko-KR" altLang="en-US" dirty="0"/>
              <a:t>사진의 </a:t>
            </a:r>
            <a:r>
              <a:rPr kumimoji="1" lang="en-US" altLang="ko-KR" dirty="0"/>
              <a:t>CSS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nth-child(2),last-child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border-top:none</a:t>
            </a:r>
            <a:r>
              <a:rPr kumimoji="1" lang="en-US" altLang="ko-KR" dirty="0"/>
              <a:t>;</a:t>
            </a:r>
            <a:r>
              <a:rPr kumimoji="1" lang="ko-KR" altLang="en-US" dirty="0"/>
              <a:t>을 주어 간극을 줄였다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ABAC0B-33B0-CA8E-21B1-B9245BF6B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38" r="2300"/>
          <a:stretch/>
        </p:blipFill>
        <p:spPr>
          <a:xfrm>
            <a:off x="6738053" y="1955573"/>
            <a:ext cx="5453947" cy="294685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1798524-FD26-80EB-C4DF-055577B95927}"/>
              </a:ext>
            </a:extLst>
          </p:cNvPr>
          <p:cNvCxnSpPr>
            <a:cxnSpLocks/>
          </p:cNvCxnSpPr>
          <p:nvPr/>
        </p:nvCxnSpPr>
        <p:spPr>
          <a:xfrm>
            <a:off x="5793090" y="3349100"/>
            <a:ext cx="7449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2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/>
          <a:lstStyle/>
          <a:p>
            <a:pPr algn="l"/>
            <a:r>
              <a:rPr kumimoji="1" lang="ko-KR" altLang="en-US" dirty="0"/>
              <a:t>문제</a:t>
            </a:r>
            <a:r>
              <a:rPr kumimoji="1" lang="en-US" altLang="ko-KR" dirty="0"/>
              <a:t>2(</a:t>
            </a:r>
            <a:r>
              <a:rPr kumimoji="1" lang="ko-KR" altLang="en-US" dirty="0"/>
              <a:t>도형의 </a:t>
            </a:r>
            <a:r>
              <a:rPr kumimoji="1" lang="en-US" altLang="ko-KR" dirty="0"/>
              <a:t>li</a:t>
            </a:r>
            <a:r>
              <a:rPr kumimoji="1" lang="ko-KR" altLang="en-US" dirty="0"/>
              <a:t>점 제거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366C05-70A1-CF43-0917-09A7256C9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6" r="1180"/>
          <a:stretch/>
        </p:blipFill>
        <p:spPr>
          <a:xfrm>
            <a:off x="500565" y="1782278"/>
            <a:ext cx="5276348" cy="281563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CBA33B-903A-3036-CB25-4282DB1F6304}"/>
              </a:ext>
            </a:extLst>
          </p:cNvPr>
          <p:cNvSpPr txBox="1"/>
          <p:nvPr/>
        </p:nvSpPr>
        <p:spPr>
          <a:xfrm>
            <a:off x="1110343" y="5025940"/>
            <a:ext cx="735767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ko-Kore-KR" dirty="0"/>
              <a:t>list-style: none;</a:t>
            </a:r>
            <a:r>
              <a:rPr lang="ko-KR" altLang="en-US" dirty="0" err="1"/>
              <a:t>으로</a:t>
            </a:r>
            <a:r>
              <a:rPr lang="ko-KR" altLang="en-US" dirty="0"/>
              <a:t> 해당 점들을 제거하였다</a:t>
            </a:r>
            <a:r>
              <a:rPr lang="en-US" altLang="ko-KR" dirty="0"/>
              <a:t>. </a:t>
            </a:r>
            <a:r>
              <a:rPr lang="ko-KR" altLang="en-US" dirty="0"/>
              <a:t>또 </a:t>
            </a:r>
            <a:r>
              <a:rPr lang="en-US" altLang="ko-KR" dirty="0"/>
              <a:t>section</a:t>
            </a:r>
            <a:r>
              <a:rPr lang="ko-KR" altLang="en-US" dirty="0"/>
              <a:t>색의 명함도를</a:t>
            </a:r>
            <a:r>
              <a:rPr lang="en-US" altLang="ko-KR" dirty="0"/>
              <a:t> </a:t>
            </a:r>
            <a:r>
              <a:rPr lang="ko-KR" altLang="en-US" dirty="0"/>
              <a:t>높여 눈에 </a:t>
            </a:r>
            <a:r>
              <a:rPr lang="ko-KR" altLang="en-US" dirty="0" err="1"/>
              <a:t>잘보이게</a:t>
            </a:r>
            <a:r>
              <a:rPr lang="ko-KR" altLang="en-US" dirty="0"/>
              <a:t> 하였다</a:t>
            </a:r>
            <a:r>
              <a:rPr lang="en-US" altLang="ko-KR" dirty="0"/>
              <a:t>.</a:t>
            </a:r>
            <a:endParaRPr lang="en" altLang="ko-Kore-KR" dirty="0"/>
          </a:p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B3287-6102-44D4-4732-2E8606BDB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38" r="2300"/>
          <a:stretch/>
        </p:blipFill>
        <p:spPr>
          <a:xfrm>
            <a:off x="6838950" y="1782278"/>
            <a:ext cx="5211082" cy="281563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626BA4-B12E-431C-2338-E850998EAA82}"/>
              </a:ext>
            </a:extLst>
          </p:cNvPr>
          <p:cNvCxnSpPr/>
          <p:nvPr/>
        </p:nvCxnSpPr>
        <p:spPr>
          <a:xfrm>
            <a:off x="5915025" y="3190093"/>
            <a:ext cx="7286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95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/>
          <a:lstStyle/>
          <a:p>
            <a:pPr algn="l"/>
            <a:r>
              <a:rPr kumimoji="1" lang="ko-KR" altLang="en-US" dirty="0"/>
              <a:t>태그영역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1661D1-CB16-C7E7-1932-785E3421F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8" t="15333" r="28611" b="5334"/>
          <a:stretch/>
        </p:blipFill>
        <p:spPr>
          <a:xfrm>
            <a:off x="1409218" y="982112"/>
            <a:ext cx="5471160" cy="544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D0CB4-D9AD-E1FA-5F84-C40D48CCFE4A}"/>
              </a:ext>
            </a:extLst>
          </p:cNvPr>
          <p:cNvSpPr txBox="1"/>
          <p:nvPr/>
        </p:nvSpPr>
        <p:spPr>
          <a:xfrm>
            <a:off x="7549815" y="1757616"/>
            <a:ext cx="24275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핵심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전체적으로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margin:0 auto;</a:t>
            </a:r>
          </a:p>
          <a:p>
            <a:r>
              <a:rPr kumimoji="1" lang="en-US" altLang="ko-Kore-KR" dirty="0"/>
              <a:t>Padding:0;</a:t>
            </a:r>
          </a:p>
          <a:p>
            <a:r>
              <a:rPr kumimoji="1" lang="ko-KR" altLang="en-US" dirty="0"/>
              <a:t>여백을 줄였다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부모 태그 외 </a:t>
            </a:r>
            <a:r>
              <a:rPr kumimoji="1" lang="en-US" altLang="ko-KR" dirty="0"/>
              <a:t>wrap</a:t>
            </a:r>
            <a:r>
              <a:rPr kumimoji="1" lang="ko-KR" altLang="en-US" dirty="0"/>
              <a:t>부분 감싸는 부분을 통틀어 묶어 따로 분류하였다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text-decoration:none</a:t>
            </a:r>
            <a:endParaRPr kumimoji="1" lang="en-US" altLang="ko-KR" dirty="0"/>
          </a:p>
          <a:p>
            <a:r>
              <a:rPr kumimoji="1" lang="ko-KR" altLang="en-US" dirty="0"/>
              <a:t>을 </a:t>
            </a:r>
            <a:r>
              <a:rPr kumimoji="1" lang="ko-KR" altLang="en-US" dirty="0" err="1"/>
              <a:t>해주므로서</a:t>
            </a:r>
            <a:r>
              <a:rPr kumimoji="1" lang="ko-KR" altLang="en-US" dirty="0"/>
              <a:t> 링크 처리되는 밑줄을 처리하였다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803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/>
          <a:lstStyle/>
          <a:p>
            <a:pPr algn="l"/>
            <a:r>
              <a:rPr kumimoji="1" lang="en-US" altLang="ko-Kore-KR" dirty="0"/>
              <a:t>header</a:t>
            </a:r>
            <a:r>
              <a:rPr kumimoji="1" lang="ko-KR" altLang="en-US" dirty="0"/>
              <a:t>영역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CEEE50-0099-4E6F-4CE2-8F2B6A498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76" t="17316" r="49025" b="43000"/>
          <a:stretch/>
        </p:blipFill>
        <p:spPr>
          <a:xfrm>
            <a:off x="1408163" y="1076445"/>
            <a:ext cx="3879894" cy="3449256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25C71A-0C3B-3953-BB17-35CD5A8D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4" t="33519" r="55134" b="16186"/>
          <a:stretch/>
        </p:blipFill>
        <p:spPr>
          <a:xfrm>
            <a:off x="5773100" y="731520"/>
            <a:ext cx="2673753" cy="3794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E2178C-9C92-1426-852D-F64810198F0E}"/>
              </a:ext>
            </a:extLst>
          </p:cNvPr>
          <p:cNvSpPr txBox="1"/>
          <p:nvPr/>
        </p:nvSpPr>
        <p:spPr>
          <a:xfrm>
            <a:off x="1408163" y="4845625"/>
            <a:ext cx="5234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핵심</a:t>
            </a:r>
            <a:endParaRPr kumimoji="1" lang="en-US" altLang="ko-Kore-KR" dirty="0"/>
          </a:p>
          <a:p>
            <a:r>
              <a:rPr kumimoji="1" lang="en-US" altLang="ko-Kore-KR" dirty="0" err="1"/>
              <a:t>overflow:hidden</a:t>
            </a:r>
            <a:r>
              <a:rPr kumimoji="1" lang="en-US" altLang="ko-Kore-KR" dirty="0"/>
              <a:t>;</a:t>
            </a:r>
            <a:r>
              <a:rPr kumimoji="1" lang="ko-KR" altLang="en-US" dirty="0"/>
              <a:t>을 이용하므로 집 나간 토끼를 우리 안으로 가뒀다  </a:t>
            </a:r>
            <a:r>
              <a:rPr kumimoji="1" lang="en-US" altLang="ko-KR" dirty="0" err="1"/>
              <a:t>ul</a:t>
            </a:r>
            <a:r>
              <a:rPr kumimoji="1" lang="en-US" altLang="ko-KR" dirty="0"/>
              <a:t> </a:t>
            </a:r>
            <a:r>
              <a:rPr kumimoji="1" lang="ko-KR" altLang="en-US" dirty="0"/>
              <a:t>밑에 있는 </a:t>
            </a:r>
            <a:r>
              <a:rPr kumimoji="1" lang="en-US" altLang="ko-KR" dirty="0"/>
              <a:t>float</a:t>
            </a:r>
            <a:r>
              <a:rPr kumimoji="1" lang="ko-KR" altLang="en-US" dirty="0"/>
              <a:t>부분과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line-height</a:t>
            </a:r>
            <a:r>
              <a:rPr kumimoji="1" lang="ko-KR" altLang="en-US" dirty="0"/>
              <a:t>영역을 하나로 묶어주었다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170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EC9E-7C53-8924-9474-87A7BC9C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57426"/>
            <a:ext cx="5999634" cy="650630"/>
          </a:xfrm>
        </p:spPr>
        <p:txBody>
          <a:bodyPr/>
          <a:lstStyle/>
          <a:p>
            <a:pPr algn="l"/>
            <a:r>
              <a:rPr kumimoji="1" lang="en-US" altLang="ko-KR" dirty="0"/>
              <a:t>section</a:t>
            </a:r>
            <a:r>
              <a:rPr kumimoji="1" lang="ko-KR" altLang="en-US" dirty="0"/>
              <a:t>영역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BC1A7A-613F-F1B7-49D2-9D07084A1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9" t="14008" r="51758" b="7679"/>
          <a:stretch/>
        </p:blipFill>
        <p:spPr>
          <a:xfrm>
            <a:off x="1273215" y="808056"/>
            <a:ext cx="3009417" cy="5746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95CCD-6C7C-EF9B-5B1D-CC529846AA4F}"/>
              </a:ext>
            </a:extLst>
          </p:cNvPr>
          <p:cNvSpPr txBox="1"/>
          <p:nvPr/>
        </p:nvSpPr>
        <p:spPr>
          <a:xfrm>
            <a:off x="4572001" y="3138114"/>
            <a:ext cx="3993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핵심</a:t>
            </a:r>
            <a:endParaRPr kumimoji="1" lang="en-US" altLang="ko-Kore-KR" dirty="0"/>
          </a:p>
          <a:p>
            <a:r>
              <a:rPr kumimoji="1" lang="ko-Kore-KR" altLang="en-US" dirty="0"/>
              <a:t>똑같이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집나간</a:t>
            </a:r>
            <a:r>
              <a:rPr kumimoji="1" lang="ko-KR" altLang="en-US" dirty="0"/>
              <a:t> 하위 선택자들을 잡아 넣었고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float:left</a:t>
            </a:r>
            <a:r>
              <a:rPr kumimoji="1" lang="en-US" altLang="ko-KR" dirty="0"/>
              <a:t>;</a:t>
            </a:r>
            <a:r>
              <a:rPr kumimoji="1" lang="ko-KR" altLang="en-US" dirty="0"/>
              <a:t>처리하여 옆으로 정렬하고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margin</a:t>
            </a:r>
            <a:r>
              <a:rPr kumimoji="1" lang="ko-KR" altLang="en-US" dirty="0"/>
              <a:t>을 주어 칸을 띄어 바짝 붙어 보기 싫어 보이는 것을 없애 버렸다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Border-top</a:t>
            </a:r>
            <a:r>
              <a:rPr kumimoji="1" lang="ko-KR" altLang="en-US" dirty="0"/>
              <a:t>을 주어 </a:t>
            </a:r>
            <a:r>
              <a:rPr kumimoji="1" lang="en-US" altLang="ko-KR" dirty="0"/>
              <a:t>border:10px;</a:t>
            </a:r>
            <a:r>
              <a:rPr kumimoji="1" lang="ko-KR" altLang="en-US" dirty="0"/>
              <a:t>로 뜬 이미지의 간격 을 줄였다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4357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메디슨">
  <a:themeElements>
    <a:clrScheme name="메디슨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메디슨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메디슨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{FC67CEAF-7F4F-6D42-A529-DBCA3DDDE10A}tf16401378</Template>
  <TotalTime>400</TotalTime>
  <Words>331</Words>
  <Application>Microsoft Macintosh PowerPoint</Application>
  <PresentationFormat>와이드스크린</PresentationFormat>
  <Paragraphs>73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MS Shell Dlg 2</vt:lpstr>
      <vt:lpstr>Arial</vt:lpstr>
      <vt:lpstr>Calibri</vt:lpstr>
      <vt:lpstr>Wingdings</vt:lpstr>
      <vt:lpstr>Wingdings 3</vt:lpstr>
      <vt:lpstr>메디슨</vt:lpstr>
      <vt:lpstr>Joandora Project</vt:lpstr>
      <vt:lpstr>화면 기본 구성(PC)</vt:lpstr>
      <vt:lpstr>화면 기본 구성(Mobile)</vt:lpstr>
      <vt:lpstr>그라데이션 사이트&lt;CSS Code&gt;</vt:lpstr>
      <vt:lpstr>문제1(이미지 경로 설정)</vt:lpstr>
      <vt:lpstr>문제2(도형의 li점 제거)</vt:lpstr>
      <vt:lpstr>태그영역</vt:lpstr>
      <vt:lpstr>header영역</vt:lpstr>
      <vt:lpstr>section영역</vt:lpstr>
      <vt:lpstr>section영역</vt:lpstr>
      <vt:lpstr>반응형</vt:lpstr>
      <vt:lpstr>프로젝트하면서   어려웠던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Yoandora Project</dc:title>
  <dc:creator>Microsoft Office User</dc:creator>
  <cp:lastModifiedBy>Microsoft Office User</cp:lastModifiedBy>
  <cp:revision>10</cp:revision>
  <dcterms:created xsi:type="dcterms:W3CDTF">2022-05-29T19:52:06Z</dcterms:created>
  <dcterms:modified xsi:type="dcterms:W3CDTF">2022-05-30T09:08:56Z</dcterms:modified>
</cp:coreProperties>
</file>